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CEC7FB8A-CD79-48A0-9688-C92D713AD12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2AEBD502-F897-489C-B342-65301979CE7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0" y="3976200"/>
            <a:ext cx="9143640" cy="1167120"/>
          </a:xfrm>
          <a:prstGeom prst="rect">
            <a:avLst/>
          </a:prstGeom>
          <a:solidFill>
            <a:srgbClr val="F04E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1404360" y="3976200"/>
            <a:ext cx="6334920" cy="116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ru-RU" sz="3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Дружелюбный</a:t>
            </a:r>
            <a:endParaRPr lang="ru-RU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Drupal </a:t>
            </a:r>
            <a:r>
              <a:rPr lang="ru-RU" sz="3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6241680" y="444960"/>
            <a:ext cx="2902320" cy="572400"/>
          </a:xfrm>
          <a:prstGeom prst="rect">
            <a:avLst/>
          </a:prstGeom>
          <a:solidFill>
            <a:srgbClr val="F04E3B"/>
          </a:solidFill>
          <a:ln w="9360">
            <a:solidFill>
              <a:srgbClr val="F04E3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5"/>
          <p:cNvSpPr/>
          <p:nvPr/>
        </p:nvSpPr>
        <p:spPr>
          <a:xfrm>
            <a:off x="6509880" y="444960"/>
            <a:ext cx="245916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Василий Устинов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tretch/>
        </p:blipFill>
        <p:spPr>
          <a:xfrm>
            <a:off x="3575880" y="1080000"/>
            <a:ext cx="1680120" cy="22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286000" y="1288080"/>
            <a:ext cx="8229240" cy="297100"/>
          </a:xfrm>
        </p:spPr>
        <p:txBody>
          <a:bodyPr/>
          <a:lstStyle/>
          <a:p>
            <a:pPr fontAlgn="base"/>
            <a:r>
              <a:rPr lang="ru-RU" sz="1600" dirty="0" err="1" smtClean="0"/>
              <a:t>Предзаполнение</a:t>
            </a:r>
            <a:r>
              <a:rPr lang="ru-RU" sz="1600" dirty="0" smtClean="0"/>
              <a:t> поля, после выбора </a:t>
            </a:r>
            <a:r>
              <a:rPr lang="ru-RU" sz="1600" dirty="0" err="1" smtClean="0"/>
              <a:t>чекбокса</a:t>
            </a:r>
            <a:r>
              <a:rPr lang="en-US" sz="1600" dirty="0" smtClean="0"/>
              <a:t>, </a:t>
            </a:r>
            <a:r>
              <a:rPr lang="en-US" sz="1600" dirty="0" err="1" smtClean="0"/>
              <a:t>Javascript</a:t>
            </a:r>
            <a:endParaRPr lang="en-US" sz="1600" dirty="0"/>
          </a:p>
        </p:txBody>
      </p:sp>
      <p:pic>
        <p:nvPicPr>
          <p:cNvPr id="7170" name="Picture 2" descr="D:\YandexDisk\Скриншоты\2016-09-07_21-14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657350"/>
            <a:ext cx="5886713" cy="34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YandexDisk\Скриншоты\2016-09-07_21-18-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57351"/>
            <a:ext cx="5927068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16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752960" y="13602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Предупреждение в случае закрытия страницы  </a:t>
            </a:r>
            <a:r>
              <a:rPr lang="en-US" sz="1600" dirty="0" err="1" smtClean="0"/>
              <a:t>jquery.AreYouSure</a:t>
            </a:r>
            <a:endParaRPr lang="en-US" sz="1600" dirty="0" smtClean="0"/>
          </a:p>
          <a:p>
            <a:pPr fontAlgn="base"/>
            <a:endParaRPr lang="en-US" sz="1600" dirty="0"/>
          </a:p>
        </p:txBody>
      </p:sp>
      <p:pic>
        <p:nvPicPr>
          <p:cNvPr id="8197" name="Picture 5" descr="D:\YandexDisk\Скриншоты\2016-09-07_21-18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5" y="1603915"/>
            <a:ext cx="5791200" cy="34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117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Регистрация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276600" y="14364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err="1" smtClean="0"/>
              <a:t>HybridAuth</a:t>
            </a:r>
            <a:r>
              <a:rPr lang="en-US" sz="1600" dirty="0" smtClean="0"/>
              <a:t> </a:t>
            </a:r>
            <a:r>
              <a:rPr lang="en-US" sz="1600" dirty="0"/>
              <a:t>Social Login</a:t>
            </a:r>
          </a:p>
          <a:p>
            <a:pPr fontAlgn="base"/>
            <a:endParaRPr lang="en-US" sz="1600" dirty="0"/>
          </a:p>
        </p:txBody>
      </p:sp>
      <p:pic>
        <p:nvPicPr>
          <p:cNvPr id="9219" name="Picture 3" descr="D:\Temp\hybridauth_login_form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70" y="2038350"/>
            <a:ext cx="4533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52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Регистрация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276600" y="14364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/>
              <a:t>Email Registration</a:t>
            </a:r>
          </a:p>
          <a:p>
            <a:pPr fontAlgn="base"/>
            <a:endParaRPr lang="en-US" sz="1600" dirty="0"/>
          </a:p>
        </p:txBody>
      </p:sp>
      <p:pic>
        <p:nvPicPr>
          <p:cNvPr id="10243" name="Picture 3" descr="D:\Temp\201208180645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5" y="1733550"/>
            <a:ext cx="5323810" cy="3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5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Регистрация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276600" y="14364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Inline Registration</a:t>
            </a:r>
            <a:endParaRPr lang="en-US" sz="1600" dirty="0"/>
          </a:p>
          <a:p>
            <a:pPr fontAlgn="base"/>
            <a:endParaRPr lang="en-US" sz="1600" dirty="0"/>
          </a:p>
        </p:txBody>
      </p:sp>
      <p:pic>
        <p:nvPicPr>
          <p:cNvPr id="11268" name="Picture 4" descr="D:\YandexDisk\Скриншоты\2016-09-07_22-27-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20" y="1657350"/>
            <a:ext cx="5511780" cy="331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271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Регистрация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210160" y="13525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Регистрация пользователя с помощью модуля </a:t>
            </a:r>
            <a:r>
              <a:rPr lang="en-US" sz="1600" dirty="0" smtClean="0"/>
              <a:t>Rules</a:t>
            </a:r>
            <a:endParaRPr lang="en-US" sz="1600" dirty="0"/>
          </a:p>
          <a:p>
            <a:pPr fontAlgn="base"/>
            <a:endParaRPr lang="en-US" sz="1600" dirty="0"/>
          </a:p>
        </p:txBody>
      </p:sp>
      <p:pic>
        <p:nvPicPr>
          <p:cNvPr id="11268" name="Picture 4" descr="D:\YandexDisk\Скриншоты\2016-09-07_22-27-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20" y="1657350"/>
            <a:ext cx="5511780" cy="331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YandexDisk\Скриншоты\2016-09-07_22-32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53" y="1657350"/>
            <a:ext cx="7384347" cy="31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365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Действия после регистрации юзера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124200" y="1288080"/>
            <a:ext cx="8229240" cy="297100"/>
          </a:xfrm>
        </p:spPr>
        <p:txBody>
          <a:bodyPr/>
          <a:lstStyle/>
          <a:p>
            <a:pPr fontAlgn="base"/>
            <a:r>
              <a:rPr lang="en-US" sz="1600" dirty="0" err="1" smtClean="0"/>
              <a:t>MailSystem</a:t>
            </a:r>
            <a:r>
              <a:rPr lang="en-US" sz="1600" dirty="0" smtClean="0"/>
              <a:t> + </a:t>
            </a:r>
            <a:r>
              <a:rPr lang="en-US" sz="1600" dirty="0" err="1" smtClean="0"/>
              <a:t>MimeMail</a:t>
            </a:r>
            <a:endParaRPr lang="en-US" sz="1600" dirty="0"/>
          </a:p>
        </p:txBody>
      </p:sp>
      <p:pic>
        <p:nvPicPr>
          <p:cNvPr id="13316" name="Picture 4" descr="D:\Temp\image1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20" y="1581150"/>
            <a:ext cx="5029200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43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Первый вход юзера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124200" y="128808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err="1" smtClean="0"/>
              <a:t>bootstrap_tour</a:t>
            </a:r>
            <a:endParaRPr lang="en-US" sz="1600" dirty="0"/>
          </a:p>
        </p:txBody>
      </p:sp>
      <p:pic>
        <p:nvPicPr>
          <p:cNvPr id="14338" name="Picture 2" descr="D:\Temp\Welcome to Drupal 7   My modules   Drupal 7   My modu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63" y="1733550"/>
            <a:ext cx="4984137" cy="31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904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Первый вход юзера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026263" y="131886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Показ сообщения при первом логине юзера с помощью </a:t>
            </a:r>
            <a:r>
              <a:rPr lang="en-US" sz="1600" dirty="0" smtClean="0"/>
              <a:t>Rules</a:t>
            </a:r>
            <a:endParaRPr lang="en-US" sz="1600" dirty="0"/>
          </a:p>
        </p:txBody>
      </p:sp>
      <p:pic>
        <p:nvPicPr>
          <p:cNvPr id="15362" name="Picture 2" descr="D:\YandexDisk\Скриншоты\2016-09-07_23-01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0" y="1756898"/>
            <a:ext cx="7944030" cy="31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44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Работа с материалами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895600" y="13525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/>
              <a:t>Views Bulk Operations</a:t>
            </a:r>
          </a:p>
          <a:p>
            <a:pPr fontAlgn="base"/>
            <a:endParaRPr lang="en-US" sz="1600" dirty="0"/>
          </a:p>
        </p:txBody>
      </p:sp>
      <p:pic>
        <p:nvPicPr>
          <p:cNvPr id="16387" name="Picture 3" descr="D:\YandexDisk\Скриншоты\2016-09-07_23-13-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97045"/>
            <a:ext cx="6781800" cy="35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05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432000" y="79200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Признаки дружелюбного сайта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59820" y="1440000"/>
            <a:ext cx="8424000" cy="314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Логичная структура </a:t>
            </a: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Понятная </a:t>
            </a: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навигация и </a:t>
            </a: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ориентация</a:t>
            </a:r>
          </a:p>
          <a:p>
            <a:pPr marL="419580" indent="-342900"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Простота </a:t>
            </a: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регистрации</a:t>
            </a: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Высокая читабельность</a:t>
            </a: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Интуитивные </a:t>
            </a: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элементы</a:t>
            </a:r>
            <a:endParaRPr lang="en-US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Подсказки</a:t>
            </a: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Обратная реакция</a:t>
            </a: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>
              <a:solidFill>
                <a:srgbClr val="434343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19580" indent="-342900">
              <a:lnSpc>
                <a:spcPct val="10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endParaRPr lang="ru-RU" sz="2400" b="0" strike="noStrike" spc="-1" dirty="0" smtClean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457200" indent="-380520">
              <a:lnSpc>
                <a:spcPct val="100000"/>
              </a:lnSpc>
              <a:buClr>
                <a:srgbClr val="CCCCCC"/>
              </a:buClr>
              <a:buFont typeface="Wingdings" charset="2"/>
              <a:buChar char=""/>
            </a:pPr>
            <a:endParaRPr lang="ru-RU" sz="2400" spc="-1" dirty="0">
              <a:solidFill>
                <a:srgbClr val="43434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CCCCCC"/>
              </a:buClr>
              <a:buFont typeface="Wingdings" charset="2"/>
              <a:buChar char="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CCCCCC"/>
              </a:buClr>
              <a:buFont typeface="Wingdings" charset="2"/>
              <a:buChar char="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Работа с материалами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200400" y="13525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Editable Views</a:t>
            </a:r>
          </a:p>
          <a:p>
            <a:pPr fontAlgn="base"/>
            <a:endParaRPr lang="en-US" sz="1600" dirty="0"/>
          </a:p>
        </p:txBody>
      </p:sp>
      <p:pic>
        <p:nvPicPr>
          <p:cNvPr id="17410" name="Picture 2" descr="D:\Temp\editable-views-fig1-2-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1150"/>
            <a:ext cx="5715000" cy="35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13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52440" y="1746360"/>
            <a:ext cx="2939040" cy="128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Василий Устинов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365040" y="1809750"/>
            <a:ext cx="2730960" cy="112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en-US" sz="1400" u="sng" spc="-1" dirty="0" smtClean="0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justinoff@ya.ru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1400" u="sng" spc="-1" dirty="0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https://vk.com/vasilius_i</a:t>
            </a:r>
            <a:endParaRPr lang="ru-RU" sz="1400" u="sng" spc="-1" dirty="0">
              <a:solidFill>
                <a:srgbClr val="0097A7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863160" y="3791160"/>
            <a:ext cx="1895040" cy="3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Золотой спонсор: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Shape 89"/>
          <p:cNvPicPr/>
          <p:nvPr/>
        </p:nvPicPr>
        <p:blipFill>
          <a:blip r:embed="rId2"/>
          <a:srcRect t="18044" b="9623"/>
          <a:stretch/>
        </p:blipFill>
        <p:spPr>
          <a:xfrm>
            <a:off x="4027320" y="4136040"/>
            <a:ext cx="1307520" cy="94572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352440" y="3791160"/>
            <a:ext cx="1690200" cy="3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При поддержке: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5827320" y="3791160"/>
            <a:ext cx="2141640" cy="3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Серебряные спонсоры: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92"/>
          <p:cNvPicPr/>
          <p:nvPr/>
        </p:nvPicPr>
        <p:blipFill>
          <a:blip r:embed="rId3"/>
          <a:stretch/>
        </p:blipFill>
        <p:spPr>
          <a:xfrm>
            <a:off x="6148800" y="4262760"/>
            <a:ext cx="898920" cy="434880"/>
          </a:xfrm>
          <a:prstGeom prst="rect">
            <a:avLst/>
          </a:prstGeom>
          <a:ln>
            <a:noFill/>
          </a:ln>
        </p:spPr>
      </p:pic>
      <p:pic>
        <p:nvPicPr>
          <p:cNvPr id="96" name="Shape 93"/>
          <p:cNvPicPr/>
          <p:nvPr/>
        </p:nvPicPr>
        <p:blipFill>
          <a:blip r:embed="rId4"/>
          <a:srcRect l="10243" t="32928" r="10364" b="36148"/>
          <a:stretch/>
        </p:blipFill>
        <p:spPr>
          <a:xfrm>
            <a:off x="7260480" y="4225680"/>
            <a:ext cx="1307520" cy="509040"/>
          </a:xfrm>
          <a:prstGeom prst="rect">
            <a:avLst/>
          </a:prstGeom>
          <a:ln>
            <a:noFill/>
          </a:ln>
        </p:spPr>
      </p:pic>
      <p:pic>
        <p:nvPicPr>
          <p:cNvPr id="97" name="Shape 94"/>
          <p:cNvPicPr/>
          <p:nvPr/>
        </p:nvPicPr>
        <p:blipFill>
          <a:blip r:embed="rId5"/>
          <a:stretch/>
        </p:blipFill>
        <p:spPr>
          <a:xfrm>
            <a:off x="352440" y="4131720"/>
            <a:ext cx="1964160" cy="696960"/>
          </a:xfrm>
          <a:prstGeom prst="rect">
            <a:avLst/>
          </a:prstGeom>
          <a:ln>
            <a:noFill/>
          </a:ln>
        </p:spPr>
      </p:pic>
      <p:pic>
        <p:nvPicPr>
          <p:cNvPr id="98" name="Shape 65"/>
          <p:cNvPicPr/>
          <p:nvPr/>
        </p:nvPicPr>
        <p:blipFill>
          <a:blip r:embed="rId6"/>
          <a:srcRect r="780"/>
          <a:stretch/>
        </p:blipFill>
        <p:spPr>
          <a:xfrm>
            <a:off x="36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99" name="TextShape 6"/>
          <p:cNvSpPr txBox="1"/>
          <p:nvPr/>
        </p:nvSpPr>
        <p:spPr>
          <a:xfrm>
            <a:off x="432000" y="79272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Благодарю за внимание!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36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200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 descr="D:\YandexDisk\Скриншоты\2016-09-07_20-40-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8081"/>
            <a:ext cx="6400800" cy="37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36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200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 descr="D:\YandexDisk\Скриншоты\2016-09-07_20-45-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6350"/>
            <a:ext cx="5867400" cy="38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59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36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200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353160" y="12763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Field placeholder</a:t>
            </a:r>
            <a:endParaRPr lang="en-US" sz="1600" dirty="0"/>
          </a:p>
        </p:txBody>
      </p:sp>
      <p:pic>
        <p:nvPicPr>
          <p:cNvPr id="5122" name="Picture 2" descr="D:\YandexDisk\Скриншоты\2016-09-07_20-48-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1588"/>
            <a:ext cx="5867400" cy="34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45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36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200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133600" y="128808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Field placeholder + </a:t>
            </a:r>
            <a:r>
              <a:rPr lang="en-US" sz="1600" dirty="0" err="1" smtClean="0"/>
              <a:t>hook_form_alter</a:t>
            </a:r>
            <a:r>
              <a:rPr lang="ru-RU" sz="1600" dirty="0" smtClean="0"/>
              <a:t> заголовка</a:t>
            </a:r>
            <a:endParaRPr lang="en-US" sz="1600" dirty="0"/>
          </a:p>
        </p:txBody>
      </p:sp>
      <p:pic>
        <p:nvPicPr>
          <p:cNvPr id="1026" name="Picture 2" descr="D:\YandexDisk\Скриншоты\2016-09-07_20-17-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47796"/>
            <a:ext cx="5867399" cy="33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583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657600" y="128808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Field Tooltips</a:t>
            </a:r>
            <a:endParaRPr lang="en-US" sz="1600" dirty="0"/>
          </a:p>
        </p:txBody>
      </p:sp>
      <p:pic>
        <p:nvPicPr>
          <p:cNvPr id="2051" name="Picture 3" descr="D:\YandexDisk\Скриншоты\2016-09-07_20-36-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92691"/>
            <a:ext cx="5867399" cy="34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07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657600" y="128808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 smtClean="0"/>
              <a:t>Masked </a:t>
            </a:r>
            <a:r>
              <a:rPr lang="en-US" sz="1600" dirty="0"/>
              <a:t>Input</a:t>
            </a:r>
          </a:p>
        </p:txBody>
      </p:sp>
      <p:pic>
        <p:nvPicPr>
          <p:cNvPr id="2051" name="Picture 3" descr="D:\YandexDisk\Скриншоты\2016-09-07_20-36-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92691"/>
            <a:ext cx="5867399" cy="34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YandexDisk\Скриншоты\2016-09-07_21-02-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592691"/>
            <a:ext cx="5867399" cy="3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56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65"/>
          <p:cNvPicPr/>
          <p:nvPr/>
        </p:nvPicPr>
        <p:blipFill>
          <a:blip r:embed="rId2"/>
          <a:srcRect r="780"/>
          <a:stretch/>
        </p:blipFill>
        <p:spPr>
          <a:xfrm>
            <a:off x="0" y="0"/>
            <a:ext cx="9143640" cy="7200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31820" y="792360"/>
            <a:ext cx="82800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D92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Формы на сайте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657960" y="1360250"/>
            <a:ext cx="8229240" cy="297100"/>
          </a:xfrm>
        </p:spPr>
        <p:txBody>
          <a:bodyPr/>
          <a:lstStyle/>
          <a:p>
            <a:pPr fontAlgn="base"/>
            <a:r>
              <a:rPr lang="ru-RU" sz="1600" dirty="0" smtClean="0"/>
              <a:t>Модуль </a:t>
            </a:r>
            <a:r>
              <a:rPr lang="en-US" sz="1600" dirty="0"/>
              <a:t>Multistep</a:t>
            </a:r>
          </a:p>
          <a:p>
            <a:pPr fontAlgn="base"/>
            <a:endParaRPr lang="en-US" sz="1600" dirty="0"/>
          </a:p>
        </p:txBody>
      </p:sp>
      <p:pic>
        <p:nvPicPr>
          <p:cNvPr id="8194" name="Picture 2" descr="D:\YandexDisk\Скриншоты\2016-09-07_21-43-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7065"/>
            <a:ext cx="8299050" cy="27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77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157</Words>
  <Application>Microsoft Office PowerPoint</Application>
  <PresentationFormat>Экран (16:9)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</dc:creator>
  <cp:lastModifiedBy>Vasily</cp:lastModifiedBy>
  <cp:revision>28</cp:revision>
  <dcterms:modified xsi:type="dcterms:W3CDTF">2016-09-07T20:21:57Z</dcterms:modified>
  <dc:language>ru-RU</dc:language>
</cp:coreProperties>
</file>